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2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2021/4/18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2021/4/18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0.wmf"/><Relationship Id="rId5" Type="http://schemas.openxmlformats.org/officeDocument/2006/relationships/image" Target="../media/image5.png"/><Relationship Id="rId10" Type="http://schemas.openxmlformats.org/officeDocument/2006/relationships/oleObject" Target="../embeddings/oleObject1.bin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75FCBD-9403-413C-9955-09FF3FF4D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124124"/>
          </a:xfrm>
        </p:spPr>
        <p:txBody>
          <a:bodyPr>
            <a:noAutofit/>
          </a:bodyPr>
          <a:lstStyle/>
          <a:p>
            <a:r>
              <a:rPr lang="en-US" altLang="zh-CN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Named Entity Recognition for Social Media Texts </a:t>
            </a:r>
            <a:b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CN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 Semantic Augmentation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12CF011-521F-4A96-A55B-93A111B67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1722" y="2357306"/>
            <a:ext cx="9144000" cy="2466364"/>
          </a:xfrm>
        </p:spPr>
        <p:txBody>
          <a:bodyPr/>
          <a:lstStyle/>
          <a:p>
            <a:r>
              <a:rPr lang="en-US" altLang="zh-CN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Yuyang</a:t>
            </a:r>
            <a:r>
              <a:rPr lang="en-US" altLang="zh-CN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en-US" altLang="zh-CN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sz="18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Yuanhe</a:t>
            </a:r>
            <a:r>
              <a:rPr lang="en-US" altLang="zh-CN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Tian</a:t>
            </a:r>
            <a:r>
              <a:rPr lang="en-US" altLang="zh-CN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Xiang Wan, Yan Song, Bo Dai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Electronic Science and Technology of China 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Washington Shenzhen Research Institute of Big Data 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EMNLP-2020</a:t>
            </a:r>
          </a:p>
          <a:p>
            <a:r>
              <a:rPr lang="zh-CN" alt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罗辉</a:t>
            </a:r>
            <a:endParaRPr lang="en-US" altLang="zh-CN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Github</a:t>
            </a:r>
            <a:r>
              <a:rPr lang="zh-CN" alt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1800" dirty="0">
                <a:solidFill>
                  <a:srgbClr val="000080"/>
                </a:solidFill>
                <a:effectLst/>
                <a:latin typeface="NimbusMonL-Regu"/>
              </a:rPr>
              <a:t>https://github.com/cuhksz-nlp/SANER</a:t>
            </a:r>
            <a:r>
              <a:rPr lang="en-US" altLang="zh-CN" sz="1800" dirty="0">
                <a:solidFill>
                  <a:srgbClr val="000000"/>
                </a:solidFill>
                <a:effectLst/>
                <a:latin typeface="NimbusRomNo9L-Regu"/>
              </a:rPr>
              <a:t>. 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7009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052836-ED9C-4D51-9A10-51ED15222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2483840" cy="725444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2C110ABB-94CE-4720-B387-61E5D1CCC1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2150" y="1957264"/>
            <a:ext cx="8020749" cy="373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504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E1262A-C428-427C-AE3F-0ED1FE8B4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141" y="119307"/>
            <a:ext cx="1393272" cy="683499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Model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6FB2EDF2-CF54-4A3B-A50D-448A11AA92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8388" y="813732"/>
            <a:ext cx="5344823" cy="4974672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D97D4C0D-BA02-4CF7-83DA-1B97E92BEE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3194" y="3429000"/>
            <a:ext cx="4324350" cy="51435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9C790953-8170-42CD-940F-3BADC355F3E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6044" y="545631"/>
            <a:ext cx="4381500" cy="51435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A725A049-69FF-4943-A57C-B607E6454B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3253" y="1686224"/>
            <a:ext cx="4095750" cy="847725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8FC28F78-860F-438D-81C8-F0CAB1EBF94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06044" y="2509006"/>
            <a:ext cx="3495675" cy="85725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F4C877F6-D4E2-48C1-B41D-A208A35E478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53969" y="4056597"/>
            <a:ext cx="4295775" cy="55245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135EDF57-AF68-4D1F-81CD-EC03B920E09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63194" y="5042135"/>
            <a:ext cx="5248275" cy="84772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869F683E-EFFD-415C-BFC2-FAEC3153AA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211" y="1144653"/>
            <a:ext cx="3390900" cy="542925"/>
          </a:xfrm>
          <a:prstGeom prst="rect">
            <a:avLst/>
          </a:prstGeom>
        </p:spPr>
      </p:pic>
      <p:graphicFrame>
        <p:nvGraphicFramePr>
          <p:cNvPr id="3" name="对象 2">
            <a:extLst>
              <a:ext uri="{FF2B5EF4-FFF2-40B4-BE49-F238E27FC236}">
                <a16:creationId xmlns:a16="http://schemas.microsoft.com/office/drawing/2014/main" id="{CDCB8210-76FC-457A-AED2-2C94490B61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483558"/>
              </p:ext>
            </p:extLst>
          </p:nvPr>
        </p:nvGraphicFramePr>
        <p:xfrm>
          <a:off x="5848656" y="4609047"/>
          <a:ext cx="1323931" cy="458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60240" imgH="228600" progId="Equation.DSMT4">
                  <p:embed/>
                </p:oleObj>
              </mc:Choice>
              <mc:Fallback>
                <p:oleObj name="Equation" r:id="rId10" imgW="6602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848656" y="4609047"/>
                        <a:ext cx="1323931" cy="4582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3332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20824F-6882-423D-BD6A-B0C47B0EA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472" y="188956"/>
            <a:ext cx="2525785" cy="582831"/>
          </a:xfrm>
        </p:spPr>
        <p:txBody>
          <a:bodyPr>
            <a:normAutofit/>
          </a:bodyPr>
          <a:lstStyle/>
          <a:p>
            <a:r>
              <a:rPr lang="en-US" altLang="zh-C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Experiments</a:t>
            </a:r>
            <a:r>
              <a:rPr lang="en-US" altLang="zh-CN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8345D38A-9144-42DA-9DCE-03D8FD0E2D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1177" y="1253331"/>
            <a:ext cx="5441542" cy="4351338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C1EFE710-B525-41A5-9A86-8D3985A194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2296" y="1253331"/>
            <a:ext cx="5429250" cy="465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002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493EB95D-9408-4759-8E03-110544B319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5" y="1652915"/>
            <a:ext cx="10648950" cy="3552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659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36935CC7-C791-4CF5-8F02-13F7F5A8A1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5868" y="979764"/>
            <a:ext cx="53340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871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60</Words>
  <Application>Microsoft Office PowerPoint</Application>
  <PresentationFormat>宽屏</PresentationFormat>
  <Paragraphs>10</Paragraphs>
  <Slides>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NimbusMonL-Regu</vt:lpstr>
      <vt:lpstr>NimbusRomNo9L-Regu</vt:lpstr>
      <vt:lpstr>Arial</vt:lpstr>
      <vt:lpstr>Calibri</vt:lpstr>
      <vt:lpstr>Times New Roman</vt:lpstr>
      <vt:lpstr>Office 主题</vt:lpstr>
      <vt:lpstr>MathType 7.0 Equation</vt:lpstr>
      <vt:lpstr>Named Entity Recognition for Social Media Texts  with Semantic Augmentation</vt:lpstr>
      <vt:lpstr>Introduction</vt:lpstr>
      <vt:lpstr>Model</vt:lpstr>
      <vt:lpstr>Experiments 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罗辉</dc:creator>
  <cp:lastModifiedBy>罗 辉</cp:lastModifiedBy>
  <cp:revision>16</cp:revision>
  <dcterms:created xsi:type="dcterms:W3CDTF">2021-04-16T04:35:27Z</dcterms:created>
  <dcterms:modified xsi:type="dcterms:W3CDTF">2021-04-18T06:30:25Z</dcterms:modified>
</cp:coreProperties>
</file>